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4"/>
    <p:restoredTop sz="94843"/>
  </p:normalViewPr>
  <p:slideViewPr>
    <p:cSldViewPr snapToGrid="0">
      <p:cViewPr>
        <p:scale>
          <a:sx n="113" d="100"/>
          <a:sy n="113" d="100"/>
        </p:scale>
        <p:origin x="8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904559" y="1943405"/>
                <a:ext cx="300885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904559" y="1943405"/>
                <a:ext cx="3008853" cy="410247"/>
              </a:xfrm>
              <a:prstGeom prst="rect">
                <a:avLst/>
              </a:prstGeom>
              <a:blipFill>
                <a:blip r:embed="rId9"/>
                <a:stretch>
                  <a:fillRect l="-15546" t="-154545" b="-21515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65580" y="230051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7287</TotalTime>
  <Words>1319</Words>
  <Application>Microsoft Macintosh PowerPoint</Application>
  <PresentationFormat>ワイド画面</PresentationFormat>
  <Paragraphs>518</Paragraphs>
  <Slides>38</Slides>
  <Notes>33</Notes>
  <HiddenSlides>2</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251</cp:revision>
  <dcterms:created xsi:type="dcterms:W3CDTF">2025-01-26T06:27:01Z</dcterms:created>
  <dcterms:modified xsi:type="dcterms:W3CDTF">2025-01-31T07:54:29Z</dcterms:modified>
</cp:coreProperties>
</file>